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73" r:id="rId3"/>
    <p:sldId id="268" r:id="rId4"/>
    <p:sldId id="269" r:id="rId5"/>
    <p:sldId id="270" r:id="rId6"/>
    <p:sldId id="271" r:id="rId7"/>
    <p:sldId id="27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CFCF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4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11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59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959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971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13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176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56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880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38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0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6C57A-8714-4D3A-8F77-F908CAE22617}" type="datetimeFigureOut">
              <a:rPr lang="en-US" smtClean="0"/>
              <a:t>6/10/2014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02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"/>
          <p:cNvSpPr txBox="1"/>
          <p:nvPr/>
        </p:nvSpPr>
        <p:spPr>
          <a:xfrm>
            <a:off x="1062682" y="3136176"/>
            <a:ext cx="6837405" cy="12003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ctr">
              <a:buClr>
                <a:srgbClr val="27AE4C"/>
              </a:buClr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Step </a:t>
            </a:r>
            <a:r>
              <a:rPr lang="en-US" sz="36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7: Get the most</a:t>
            </a:r>
          </a:p>
          <a:p>
            <a:pPr lvl="0" algn="ctr">
              <a:buClr>
                <a:srgbClr val="27AE4C"/>
              </a:buClr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out of your Traffic</a:t>
            </a:r>
            <a:endParaRPr lang="en-US" sz="36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38767" y="190382"/>
            <a:ext cx="1598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#12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6833162"/>
      </p:ext>
    </p:extLst>
  </p:cSld>
  <p:clrMapOvr>
    <a:masterClrMapping/>
  </p:clrMapOvr>
  <p:transition spd="slow" advTm="497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985340" y="2971421"/>
            <a:ext cx="4934440" cy="108228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800" b="1" i="0" u="none" strike="noStrike" kern="1200" cap="none" spc="0" baseline="0" dirty="0" smtClean="0">
                <a:solidFill>
                  <a:srgbClr val="252525"/>
                </a:solidFill>
                <a:uFillTx/>
                <a:latin typeface="Open Sans Light" pitchFamily="34"/>
                <a:ea typeface="Open Sans Light" pitchFamily="34"/>
                <a:cs typeface="Open Sans Light" pitchFamily="34"/>
              </a:rPr>
              <a:t>Retargeting!</a:t>
            </a:r>
            <a:endParaRPr lang="en-US" sz="48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66769" y="190382"/>
            <a:ext cx="6170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7: Get the most out of your Traffic</a:t>
            </a:r>
            <a:endParaRPr lang="es-VE" sz="2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6349181"/>
      </p:ext>
    </p:extLst>
  </p:cSld>
  <p:clrMapOvr>
    <a:masterClrMapping/>
  </p:clrMapOvr>
  <p:transition spd="slow" advTm="3587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0037" y="1192926"/>
            <a:ext cx="42896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27AE60"/>
              </a:buClr>
              <a:buFont typeface="Wingdings" panose="05000000000000000000" pitchFamily="2" charset="2"/>
              <a:buChar char="§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What is Retargeting?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2047" y="2081737"/>
            <a:ext cx="78588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Piece of code you place on your website </a:t>
            </a:r>
            <a:endParaRPr lang="en-US" sz="2500" b="1" dirty="0" smtClean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930" y="2834022"/>
            <a:ext cx="719572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It allows your visitors to be “followed”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8932" y="3584691"/>
            <a:ext cx="75012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It more effectively focuses your advertising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7928" y="4335360"/>
            <a:ext cx="749228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They are repeatedly exposed to your product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7930" y="5086029"/>
            <a:ext cx="51856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This can result in an action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866769" y="190382"/>
            <a:ext cx="6170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7: Get the most out of your Traffic</a:t>
            </a:r>
            <a:endParaRPr lang="es-VE" sz="2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1923137"/>
      </p:ext>
    </p:extLst>
  </p:cSld>
  <p:clrMapOvr>
    <a:masterClrMapping/>
  </p:clrMapOvr>
  <p:transition spd="slow" advTm="53015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0037" y="1192926"/>
            <a:ext cx="42896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27AE60"/>
              </a:buClr>
              <a:buFont typeface="Wingdings" panose="05000000000000000000" pitchFamily="2" charset="2"/>
              <a:buChar char="§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Types of Retargeting: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2047" y="2081737"/>
            <a:ext cx="455549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Site Retargeting</a:t>
            </a:r>
            <a:endParaRPr lang="en-US" sz="2500" b="1" dirty="0" smtClean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930" y="2834022"/>
            <a:ext cx="41710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Email Retargeting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8932" y="3584691"/>
            <a:ext cx="434821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Search </a:t>
            </a: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Retargeting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7928" y="4335360"/>
            <a:ext cx="434300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Contextual Retargeting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66769" y="190382"/>
            <a:ext cx="6170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7: Get the most out of your Traffic</a:t>
            </a:r>
            <a:endParaRPr lang="es-VE" sz="2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6394842"/>
      </p:ext>
    </p:extLst>
  </p:cSld>
  <p:clrMapOvr>
    <a:masterClrMapping/>
  </p:clrMapOvr>
  <p:transition spd="slow" advTm="2848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0037" y="1192926"/>
            <a:ext cx="42896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27AE60"/>
              </a:buClr>
              <a:buFont typeface="Wingdings" panose="05000000000000000000" pitchFamily="2" charset="2"/>
              <a:buChar char="§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Why Retargeting?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2047" y="2081737"/>
            <a:ext cx="78588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Your advertising efforts are focused</a:t>
            </a:r>
            <a:endParaRPr lang="en-US" sz="2500" b="1" dirty="0" smtClean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929" y="2834022"/>
            <a:ext cx="805245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It brings in people who have already shown interest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8932" y="3584691"/>
            <a:ext cx="75012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It is like the flyer you get in the mail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7928" y="4335360"/>
            <a:ext cx="749228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It takes seven interactions to close a sale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7930" y="5086029"/>
            <a:ext cx="70721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There are many reasons someone may abandon a site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66769" y="190382"/>
            <a:ext cx="6170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7: Get the most out of your Traffic</a:t>
            </a:r>
            <a:endParaRPr lang="es-VE" sz="2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6901579"/>
      </p:ext>
    </p:extLst>
  </p:cSld>
  <p:clrMapOvr>
    <a:masterClrMapping/>
  </p:clrMapOvr>
  <p:transition spd="slow" advTm="8022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0037" y="1192926"/>
            <a:ext cx="70493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27AE60"/>
              </a:buClr>
              <a:buFont typeface="Wingdings" panose="05000000000000000000" pitchFamily="2" charset="2"/>
              <a:buChar char="§"/>
            </a:pPr>
            <a:r>
              <a:rPr lang="en-US" sz="30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Jeff Jarrett from Kimberly Clark says:</a:t>
            </a:r>
            <a:endParaRPr lang="en-US" sz="3000" b="1" dirty="0" smtClean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2046" y="2081737"/>
            <a:ext cx="7455219" cy="4131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27AE60"/>
              </a:buClr>
            </a:pPr>
            <a:r>
              <a:rPr lang="en-US" sz="2500" b="1" i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“We do retargeting because it is clearly an opportunity to target an interested customer…If a consumer visits our property and expresses an interest, there is an opportunity to take advantage of that interest</a:t>
            </a:r>
            <a:r>
              <a:rPr lang="en-US" sz="2500" b="1" i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... Customers </a:t>
            </a:r>
            <a:r>
              <a:rPr lang="en-US" sz="2500" b="1" i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who visit the brand site are 20% more likely to act on a message than a consumer who has not expressed this interest.”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66769" y="190382"/>
            <a:ext cx="6170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7: Get the most out of your Traffic</a:t>
            </a:r>
            <a:endParaRPr lang="es-VE" sz="2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9917807"/>
      </p:ext>
    </p:extLst>
  </p:cSld>
  <p:clrMapOvr>
    <a:masterClrMapping/>
  </p:clrMapOvr>
  <p:transition spd="slow" advTm="26466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985340" y="2971421"/>
            <a:ext cx="4934440" cy="108228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800" b="1" i="0" u="none" strike="noStrike" kern="1200" cap="none" spc="0" baseline="0" dirty="0" smtClean="0">
                <a:solidFill>
                  <a:srgbClr val="252525"/>
                </a:solidFill>
                <a:uFillTx/>
                <a:latin typeface="Open Sans Light" pitchFamily="34"/>
                <a:ea typeface="Open Sans Light" pitchFamily="34"/>
                <a:cs typeface="Open Sans Light" pitchFamily="34"/>
              </a:rPr>
              <a:t>Where do I go?</a:t>
            </a:r>
            <a:endParaRPr lang="en-US" sz="48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66769" y="190382"/>
            <a:ext cx="6170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7: Get the most out of your Traffic</a:t>
            </a:r>
            <a:endParaRPr lang="es-VE" sz="2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5500390"/>
      </p:ext>
    </p:extLst>
  </p:cSld>
  <p:clrMapOvr>
    <a:masterClrMapping/>
  </p:clrMapOvr>
  <p:transition spd="slow" advTm="11122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3.8|13.1|12.7|15.6|4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2|0|0.1|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7.3|9|12.8|17|15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5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1178</TotalTime>
  <Words>245</Words>
  <Application>Microsoft Office PowerPoint</Application>
  <PresentationFormat>On-screen Show (4:3)</PresentationFormat>
  <Paragraphs>30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Open Sans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Abinadí Suárez</dc:creator>
  <cp:lastModifiedBy>Abinadí Suárez</cp:lastModifiedBy>
  <cp:revision>118</cp:revision>
  <dcterms:created xsi:type="dcterms:W3CDTF">2014-05-21T21:19:49Z</dcterms:created>
  <dcterms:modified xsi:type="dcterms:W3CDTF">2014-06-10T14:42:50Z</dcterms:modified>
</cp:coreProperties>
</file>